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471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00A1"/>
    <a:srgbClr val="C17E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934"/>
  </p:normalViewPr>
  <p:slideViewPr>
    <p:cSldViewPr snapToGrid="0" snapToObjects="1">
      <p:cViewPr varScale="1">
        <p:scale>
          <a:sx n="115" d="100"/>
          <a:sy n="115" d="100"/>
        </p:scale>
        <p:origin x="4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gif>
</file>

<file path=ppt/media/image11.png>
</file>

<file path=ppt/media/image12.gif>
</file>

<file path=ppt/media/image13.png>
</file>

<file path=ppt/media/image14.png>
</file>

<file path=ppt/media/image2.gif>
</file>

<file path=ppt/media/image3.png>
</file>

<file path=ppt/media/image4.gif>
</file>

<file path=ppt/media/image5.gif>
</file>

<file path=ppt/media/image6.gif>
</file>

<file path=ppt/media/image7.gif>
</file>

<file path=ppt/media/image8.gif>
</file>

<file path=ppt/media/image9.gif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FDE7B0-81AE-DF49-827D-52219FE267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BF5AA0B-7749-C041-B3BD-3C8ED5C6BA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DD4003-7E67-A943-A069-CCE0BF48B5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8CBB35-D816-BB48-A7EA-459CC1F1D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C300B6-0710-E540-B34F-16D7FCD0A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11021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D504AB-8228-8C48-9FC5-E0C48D87D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38DB3FF-D6D8-5548-B9A7-3A8AB1B688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A55A9B-44E0-6F4B-BA66-2D5E81E0D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334B0B-77C2-5A41-8640-E0274BF9D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FF1798-C5A5-7A46-85D0-2D86348C7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196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11C5EB8-4852-5442-BA12-C90A071EDF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0C4CD77-6C41-EF45-B0D6-2E71BC9074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CE9346-9ED9-3644-ABF4-698388203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C353F6-9A13-1149-8F04-9072313DE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CCCAAA-5387-914A-AACA-C314C7E24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11763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2001577" y="1422027"/>
            <a:ext cx="3038624" cy="401394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lang="tr-TR"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50" charset="-94"/>
                <a:ea typeface="+mn-ea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tr-TR"/>
              <a:t>Drag Your Picture Here</a:t>
            </a:r>
          </a:p>
          <a:p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91857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A79F5B-3E60-C141-8D38-08A66EC97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1D51C3B-DA22-3647-A3CE-CCE9C92790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E4B2CE0-F464-5642-ABDE-FF508F3F0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A7BCFB-4B07-244D-97D7-9367B7C46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026293-B1A7-1547-A040-BE105DF1E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67989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B79D76-A02D-8F4C-97B6-2770CA9E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AE96C98-ABCA-294A-9E96-AEAC6C2E1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6D1BE2-F122-4A49-AF6C-03A63DEBA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9A2354-9235-8F40-A1D4-38C00DAC1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E1D809-ECF1-9B4B-9998-4D0A3C068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70593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BCAC0D-C78D-C34C-9AE8-975D3C456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A4933A-6A2C-274B-8AD9-CB5E4F74F4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5BCB3AF-5B34-2049-A45B-799AFD49D9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9773BDE-7DD9-744B-904B-9AE3B1996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BB1E56-9BB9-824A-8F63-3EF4D1FD9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905AE7-015D-044C-B7B4-52B31060A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8871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2270A6-D3E0-BA42-AB5D-E3648373C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C6CACB-2396-BC4D-9955-C88F6B88C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F39D01E-BAC5-9548-81B0-0D5C1CDC3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FA09EE9-F24E-E84F-B794-FE9018C88B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DD7E2DC-A4E6-CE4B-9009-BBE691DE09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99A96DE-BC27-9C48-8A7C-2304C6EC3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09341A8-DC93-6741-8835-8C1ACEDF1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C0F727D-9D18-E249-B758-9F1218474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6041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F7F184-C3EB-3248-87FF-D391647F0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2C3C67E-F4F1-594E-A082-3F1263FA1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F927580-C78F-0C40-8387-9F22621BC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38FACF-E514-FF44-B851-A2CABD7A3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96740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F084357-871C-8D4D-80A4-FABC1CDB9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44AFBF6-CDE7-1442-8E78-30562DF48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CF30C17-484B-EA4F-96F3-5254DB24B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9046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15E519-1CD6-C547-B597-67938309E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19B418-F98E-4945-8EA2-4B05B7B2A7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608C14C-073D-DA43-8485-73A78EC659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B0EBD8-E4C8-7545-BADF-963C5D60E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4797524-D25B-C34F-8D33-F47DD4826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D259E07-5B7A-1D4D-9E6D-9345EF24D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8839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3D55BE-4CF3-5441-AE35-CB8402DEA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CB0AC75-F046-B44C-8FA0-A8D676F980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F65DF3-CE5B-8E4D-9174-C5A156E4C2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36529C8-913C-024D-B510-D16BE223A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352064-B6AE-E644-81D8-2F1EE5423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798C9C6-1374-4544-B6CE-F6F3AC3FF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77778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C419B82-9EDB-DF48-B239-94632FFC9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B0A9B4-AD52-DE41-8C06-421132E222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562145-183B-A34E-B6E8-89BBCE4541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5238B7-0921-9549-A0CB-D1F3F6170237}" type="datetimeFigureOut">
              <a:rPr kumimoji="1" lang="zh-CN" altLang="en-US" smtClean="0"/>
              <a:t>2020/12/15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C2A36A-12E7-C64D-A167-35E5A1EB1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570145-D1D0-1B4E-9BAD-7FE737E8FE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B852F-26FB-9D4F-A25A-05D68816559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523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13" Type="http://schemas.openxmlformats.org/officeDocument/2006/relationships/image" Target="../media/image12.gif"/><Relationship Id="rId3" Type="http://schemas.openxmlformats.org/officeDocument/2006/relationships/image" Target="../media/image2.gif"/><Relationship Id="rId7" Type="http://schemas.openxmlformats.org/officeDocument/2006/relationships/image" Target="../media/image6.gif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gif"/><Relationship Id="rId11" Type="http://schemas.openxmlformats.org/officeDocument/2006/relationships/image" Target="../media/image10.gif"/><Relationship Id="rId5" Type="http://schemas.openxmlformats.org/officeDocument/2006/relationships/image" Target="../media/image4.gif"/><Relationship Id="rId10" Type="http://schemas.openxmlformats.org/officeDocument/2006/relationships/image" Target="../media/image9.gif"/><Relationship Id="rId4" Type="http://schemas.openxmlformats.org/officeDocument/2006/relationships/image" Target="../media/image3.png"/><Relationship Id="rId9" Type="http://schemas.openxmlformats.org/officeDocument/2006/relationships/image" Target="../media/image8.gi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00A1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49F7BD-E3EA-7945-A8A6-88D40F2906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/>
          <a:lstStyle/>
          <a:p>
            <a:r>
              <a:rPr kumimoji="1" lang="en-US" altLang="zh-CN" b="1" dirty="0">
                <a:solidFill>
                  <a:srgbClr val="6900A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Animation</a:t>
            </a:r>
            <a:r>
              <a:rPr kumimoji="1" lang="zh-CN" altLang="en-US" b="1" dirty="0">
                <a:solidFill>
                  <a:srgbClr val="6900A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kumimoji="1" lang="en-US" altLang="zh-CN" b="1" dirty="0">
                <a:solidFill>
                  <a:srgbClr val="6900A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Collection</a:t>
            </a:r>
            <a:endParaRPr kumimoji="1" lang="zh-CN" altLang="en-US" b="1" dirty="0">
              <a:solidFill>
                <a:srgbClr val="6900A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3C29861-5086-194C-84E1-25DF69CA8F84}"/>
              </a:ext>
            </a:extLst>
          </p:cNvPr>
          <p:cNvSpPr/>
          <p:nvPr/>
        </p:nvSpPr>
        <p:spPr>
          <a:xfrm>
            <a:off x="1855109" y="3692451"/>
            <a:ext cx="8481781" cy="76033"/>
          </a:xfrm>
          <a:prstGeom prst="rect">
            <a:avLst/>
          </a:prstGeom>
          <a:solidFill>
            <a:srgbClr val="C17E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80594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92E3DE8-482C-404D-B7B5-62DC21C4878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758" y="2286000"/>
            <a:ext cx="4064000" cy="2286000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C278C450-0897-4F69-B2C5-E458B25109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6788" y="2286000"/>
            <a:ext cx="4064000" cy="2286000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D4A526B8-386C-418C-AF70-B65BE0458E2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0"/>
            <a:ext cx="4064000" cy="2286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02C6DC8-CD9E-4121-973D-EA44D9F3E12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7" y="0"/>
            <a:ext cx="4064000" cy="2286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DCBE582-4854-4874-9A79-2069D2A6C4A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904" y="0"/>
            <a:ext cx="4066032" cy="2286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90A7E2A-7AFC-4694-890E-4DF6372AC85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968" y="2286000"/>
            <a:ext cx="4066032" cy="2286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60BA93ED-62C4-47B6-8473-8E876A414C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0"/>
            <a:ext cx="4066032" cy="2286000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8674781F-37E3-426C-B07F-7D79A2AE9A6B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064000" cy="2286000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1F50E639-B76B-4F04-9FC8-09DA22D76E8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379" y="4572000"/>
            <a:ext cx="4066032" cy="2286000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E53EF4D5-09CC-45CB-A1C7-5C9876DA0F60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72000"/>
            <a:ext cx="4064000" cy="2286000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391A035A-A306-4718-A4F1-9C85635EF76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9379" y="0"/>
            <a:ext cx="4066032" cy="2286000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48AB9ED3-025D-407C-A755-7D62DC78F602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757" y="3921760"/>
            <a:ext cx="872423" cy="98780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C83F33CB-D7D0-4214-8F2A-553B4A2434C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2984" y="4572000"/>
            <a:ext cx="4066032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33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900A1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1607951704303911" descr="1607951704303911">
            <a:hlinkClick r:id="" action="ppaction://media"/>
            <a:extLst>
              <a:ext uri="{FF2B5EF4-FFF2-40B4-BE49-F238E27FC236}">
                <a16:creationId xmlns:a16="http://schemas.microsoft.com/office/drawing/2014/main" id="{CF441721-C7D1-174D-A5C9-E9B2F9387B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243638" y="1806476"/>
            <a:ext cx="5643562" cy="3245048"/>
          </a:xfrm>
          <a:prstGeom prst="rect">
            <a:avLst/>
          </a:prstGeom>
        </p:spPr>
      </p:pic>
      <p:pic>
        <p:nvPicPr>
          <p:cNvPr id="7" name="1607951721207971" descr="1607951721207971">
            <a:hlinkClick r:id="" action="ppaction://media"/>
            <a:extLst>
              <a:ext uri="{FF2B5EF4-FFF2-40B4-BE49-F238E27FC236}">
                <a16:creationId xmlns:a16="http://schemas.microsoft.com/office/drawing/2014/main" id="{20024955-E672-694E-8974-6661B91E30E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4801" y="1806476"/>
            <a:ext cx="5643562" cy="324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229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6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</Words>
  <Application>Microsoft Macintosh PowerPoint</Application>
  <PresentationFormat>宽屏</PresentationFormat>
  <Paragraphs>1</Paragraphs>
  <Slides>3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9" baseType="lpstr">
      <vt:lpstr>等线</vt:lpstr>
      <vt:lpstr>等线 Light</vt:lpstr>
      <vt:lpstr>Microsoft YaHei</vt:lpstr>
      <vt:lpstr>Arial</vt:lpstr>
      <vt:lpstr>Montserrat</vt:lpstr>
      <vt:lpstr>Office 主题​​</vt:lpstr>
      <vt:lpstr>Animation Collection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Animation Collection</dc:title>
  <dc:creator>Microsoft Office User</dc:creator>
  <cp:lastModifiedBy>Microsoft Office User</cp:lastModifiedBy>
  <cp:revision>2</cp:revision>
  <dcterms:created xsi:type="dcterms:W3CDTF">2020-12-14T16:55:08Z</dcterms:created>
  <dcterms:modified xsi:type="dcterms:W3CDTF">2020-12-14T17:35:35Z</dcterms:modified>
</cp:coreProperties>
</file>

<file path=docProps/thumbnail.jpeg>
</file>